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D3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customXml" Target="../customXml/item3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D84AB-918E-4F47-92D2-4567C11E0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4A28EA-885F-48E5-AB46-452E001AD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3EA197-8F82-4860-9D5C-4F8606BAC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8167AE-3FF5-477B-A2F6-7898C711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5176DF-C79F-4B5D-B672-29C2F029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790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D5061-9EBC-42A8-BF19-23A86C776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5235A5-E4C1-479C-8235-9736EDF10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82BD1E-6F4C-47D5-81FB-4790C7FC6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B5B5F0-9B74-4900-9057-DCF318C9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2C6E24-09A3-4060-B61E-4A901CF27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883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5EBA0BF-0AC0-408F-A0F3-E847C8F169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8FB19C-2B52-4327-B275-DDA3E73B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339864-6AA5-447D-8EE0-77571F5A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8CD7B1-B49D-4C9C-9A1A-6A927354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25E12A-7D96-4CA6-83C7-F75CE474D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2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B0755-2E92-4ED2-A258-B2338EBFA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0FF5EB-A51C-4631-A191-7B829912C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5C3A1C-8C67-4D8A-9B39-7195F4DB5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F936A4-94D9-4E62-9471-82BC2DF17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402584-9A2E-4E2B-A1A9-AAAB0A7F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8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2A02C-0A84-434C-BBE1-107FC54E7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12C20C-8845-42DB-83F0-6CEFB57D1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1D365A-21EE-483A-99BD-17F72432C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117A72-9F2E-42B0-AA25-EC7C53641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B4D19C-0104-4ACE-B30B-C767590B2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381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0CB6BA-C84A-4ECF-8EA9-6FDA77AE5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EE90F1-A227-4098-9804-7660ECFC9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DBB15D-7BBB-476C-97EB-B12411603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C61A76-ACA3-4FD9-A527-0CE8BA789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B858ED-361F-48A6-8DCE-A8AA56F84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765919-8A8A-41AF-8AAE-BF605D15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65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34901-1F9E-4552-B29F-833849B5F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72C71F-31F5-4C52-826D-190D373DE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BE9E2F-EDAE-4484-A97B-5818182A5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2E3680-482B-45E1-AC8D-5509BAB5DB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3F44F81-A1E7-47D9-A7C0-C8C34D660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AC0FA2-8D9B-40D4-B56E-18EC2FCB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E37B29-6AA8-44B4-8CD4-A8F94CF4A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C7BA995-E56A-4077-A06F-C0A48401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417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D8AFF-C22A-4607-B2E3-2BC5A19EC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4EB223-84FD-47B3-B1CA-F299D958B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22E0E7-C762-4429-BAE0-933EE6BC8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08810-765C-42DD-A525-D7EE482A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671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B08B8C1-8AD1-4B80-9720-F52AEC72D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FC5A4B-B92E-4457-99A4-61FC9212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5FDC51-BAFA-477D-AEFB-DF20BDE3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077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65758-E5F0-441A-91F5-F1122169F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377E8B-3C93-4A28-9119-2ADBD3DC0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C9320E-E2B2-4538-866A-57CD3EFD3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C554E0-A139-493E-91AD-AF228D48E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D1CE0A-4E41-4C6C-B645-FBBFC4F2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23D583-C35E-42BA-9BC1-D85320C4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079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0DF8CF-A193-42D4-A77E-A410ED3B4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1B8984-FDD8-42E5-8920-D3B27CA235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5A0A11-00FE-4F1E-81E6-C7B79E8C2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DC836D-EC70-44C3-B6BE-74019AE74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916333-24A8-456D-972A-7BA6A725F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20E4FD-60C4-4911-A574-B80D0C9D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22BCA4-8E7C-47FA-9E01-669A9FCF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C22BF7-6287-433B-9E29-DECB65C17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754C24-65FF-43DC-B1B0-543D07BB33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71DE1-80F0-4073-A866-A635A8F89156}" type="datetimeFigureOut">
              <a:rPr lang="ko-KR" altLang="en-US" smtClean="0"/>
              <a:t>2020-04-03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F36846-6A96-4361-AF31-889E6FA07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82F687-5D6B-426F-8C0D-3E783AB60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1E80D-67CF-4826-BDCD-8C5898BC8E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88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E2F3E71F-EA05-4A5C-A0A9-71517EEF4DF1}"/>
              </a:ext>
            </a:extLst>
          </p:cNvPr>
          <p:cNvGrpSpPr/>
          <p:nvPr/>
        </p:nvGrpSpPr>
        <p:grpSpPr>
          <a:xfrm>
            <a:off x="3586065" y="970382"/>
            <a:ext cx="5019870" cy="4767943"/>
            <a:chOff x="5934268" y="970382"/>
            <a:chExt cx="5019870" cy="4767943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E03D57AC-DA67-4AC1-9DD7-9923AB7529CD}"/>
                </a:ext>
              </a:extLst>
            </p:cNvPr>
            <p:cNvSpPr/>
            <p:nvPr/>
          </p:nvSpPr>
          <p:spPr>
            <a:xfrm>
              <a:off x="5934268" y="970382"/>
              <a:ext cx="5019870" cy="4767943"/>
            </a:xfrm>
            <a:custGeom>
              <a:avLst/>
              <a:gdLst>
                <a:gd name="connsiteX0" fmla="*/ 0 w 5019870"/>
                <a:gd name="connsiteY0" fmla="*/ 1959429 h 4767943"/>
                <a:gd name="connsiteX1" fmla="*/ 774441 w 5019870"/>
                <a:gd name="connsiteY1" fmla="*/ 4385388 h 4767943"/>
                <a:gd name="connsiteX2" fmla="*/ 2621902 w 5019870"/>
                <a:gd name="connsiteY2" fmla="*/ 4077478 h 4767943"/>
                <a:gd name="connsiteX3" fmla="*/ 2621902 w 5019870"/>
                <a:gd name="connsiteY3" fmla="*/ 4767943 h 4767943"/>
                <a:gd name="connsiteX4" fmla="*/ 4711959 w 5019870"/>
                <a:gd name="connsiteY4" fmla="*/ 3844212 h 4767943"/>
                <a:gd name="connsiteX5" fmla="*/ 5019870 w 5019870"/>
                <a:gd name="connsiteY5" fmla="*/ 2015412 h 4767943"/>
                <a:gd name="connsiteX6" fmla="*/ 4376057 w 5019870"/>
                <a:gd name="connsiteY6" fmla="*/ 2062065 h 4767943"/>
                <a:gd name="connsiteX7" fmla="*/ 4544008 w 5019870"/>
                <a:gd name="connsiteY7" fmla="*/ 0 h 4767943"/>
                <a:gd name="connsiteX8" fmla="*/ 429208 w 5019870"/>
                <a:gd name="connsiteY8" fmla="*/ 643812 h 4767943"/>
                <a:gd name="connsiteX9" fmla="*/ 774441 w 5019870"/>
                <a:gd name="connsiteY9" fmla="*/ 1968759 h 4767943"/>
                <a:gd name="connsiteX10" fmla="*/ 0 w 5019870"/>
                <a:gd name="connsiteY10" fmla="*/ 1959429 h 4767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19870" h="4767943">
                  <a:moveTo>
                    <a:pt x="0" y="1959429"/>
                  </a:moveTo>
                  <a:lnTo>
                    <a:pt x="774441" y="4385388"/>
                  </a:lnTo>
                  <a:lnTo>
                    <a:pt x="2621902" y="4077478"/>
                  </a:lnTo>
                  <a:lnTo>
                    <a:pt x="2621902" y="4767943"/>
                  </a:lnTo>
                  <a:lnTo>
                    <a:pt x="4711959" y="3844212"/>
                  </a:lnTo>
                  <a:lnTo>
                    <a:pt x="5019870" y="2015412"/>
                  </a:lnTo>
                  <a:lnTo>
                    <a:pt x="4376057" y="2062065"/>
                  </a:lnTo>
                  <a:lnTo>
                    <a:pt x="4544008" y="0"/>
                  </a:lnTo>
                  <a:lnTo>
                    <a:pt x="429208" y="643812"/>
                  </a:lnTo>
                  <a:lnTo>
                    <a:pt x="774441" y="1968759"/>
                  </a:lnTo>
                  <a:lnTo>
                    <a:pt x="0" y="1959429"/>
                  </a:lnTo>
                  <a:close/>
                </a:path>
              </a:pathLst>
            </a:custGeom>
            <a:solidFill>
              <a:srgbClr val="01D3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0E25A3-94E2-4129-A93C-5153A7E08CA3}"/>
                </a:ext>
              </a:extLst>
            </p:cNvPr>
            <p:cNvSpPr txBox="1"/>
            <p:nvPr/>
          </p:nvSpPr>
          <p:spPr>
            <a:xfrm>
              <a:off x="7312556" y="2191912"/>
              <a:ext cx="2504212" cy="1003802"/>
            </a:xfrm>
            <a:prstGeom prst="rect">
              <a:avLst/>
            </a:prstGeom>
            <a:noFill/>
          </p:spPr>
          <p:txBody>
            <a:bodyPr wrap="none" rtlCol="0">
              <a:prstTxWarp prst="textFadeLeft">
                <a:avLst>
                  <a:gd name="adj" fmla="val 13181"/>
                </a:avLst>
              </a:prstTxWarp>
              <a:spAutoFit/>
            </a:bodyPr>
            <a:lstStyle/>
            <a:p>
              <a:r>
                <a:rPr lang="en-US" altLang="ko-KR" sz="8000" dirty="0">
                  <a:ln w="3810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WEB</a:t>
              </a:r>
              <a:endParaRPr lang="ko-KR" altLang="en-US" sz="8000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BB1FC3-F2B7-461A-9E62-03761A0E7780}"/>
                </a:ext>
              </a:extLst>
            </p:cNvPr>
            <p:cNvSpPr txBox="1"/>
            <p:nvPr/>
          </p:nvSpPr>
          <p:spPr>
            <a:xfrm>
              <a:off x="7075408" y="3266471"/>
              <a:ext cx="2978508" cy="1061689"/>
            </a:xfrm>
            <a:prstGeom prst="rect">
              <a:avLst/>
            </a:prstGeom>
            <a:noFill/>
          </p:spPr>
          <p:txBody>
            <a:bodyPr wrap="none" rtlCol="0">
              <a:prstTxWarp prst="textFadeRight">
                <a:avLst>
                  <a:gd name="adj" fmla="val 13785"/>
                </a:avLst>
              </a:prstTxWarp>
              <a:spAutoFit/>
            </a:bodyPr>
            <a:lstStyle>
              <a:defPPr>
                <a:defRPr lang="ko-KR"/>
              </a:defPPr>
              <a:lvl1pPr>
                <a:defRPr sz="66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defRPr>
              </a:lvl1pPr>
            </a:lstStyle>
            <a:p>
              <a:r>
                <a:rPr lang="en-US" altLang="ko-KR" sz="8000" dirty="0">
                  <a:ln w="38100">
                    <a:solidFill>
                      <a:schemeClr val="bg1"/>
                    </a:solidFill>
                  </a:ln>
                </a:rPr>
                <a:t>TOON</a:t>
              </a:r>
              <a:endParaRPr lang="ko-KR" altLang="en-US" sz="8000" dirty="0">
                <a:ln w="38100">
                  <a:solidFill>
                    <a:schemeClr val="bg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6109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DCC978BC0C8A0499D97F4F39A942919" ma:contentTypeVersion="10" ma:contentTypeDescription="새 문서를 만듭니다." ma:contentTypeScope="" ma:versionID="e3695091ecda1da5d287fdf9e28681ea">
  <xsd:schema xmlns:xsd="http://www.w3.org/2001/XMLSchema" xmlns:xs="http://www.w3.org/2001/XMLSchema" xmlns:p="http://schemas.microsoft.com/office/2006/metadata/properties" xmlns:ns3="bcd7ce7f-823f-4c46-b143-db239285dc5a" targetNamespace="http://schemas.microsoft.com/office/2006/metadata/properties" ma:root="true" ma:fieldsID="5ed082f910809e6e7cd3ff416bcff62b" ns3:_="">
    <xsd:import namespace="bcd7ce7f-823f-4c46-b143-db239285dc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d7ce7f-823f-4c46-b143-db239285dc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09462C-86FB-45D4-BF2D-BFAED221B4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d7ce7f-823f-4c46-b143-db239285dc5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7040FC-BE17-4373-AD42-70C61A4001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15ADCF6-7730-455E-8BDA-E05D79701D1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2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나눔스퀘어 ExtraBold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서현</dc:creator>
  <cp:lastModifiedBy>이 서현</cp:lastModifiedBy>
  <cp:revision>1</cp:revision>
  <dcterms:created xsi:type="dcterms:W3CDTF">2020-04-03T10:15:38Z</dcterms:created>
  <dcterms:modified xsi:type="dcterms:W3CDTF">2020-04-03T18:28:20Z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0x0101008DCC978BC0C8A0499D97F4F39A942919</vt:lpwstr>
  </property>
</Properties>
</file>

<file path=docProps/thumbnail.jpeg>
</file>